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75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72" r:id="rId14"/>
    <p:sldId id="273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0358-0696-7F4C-923D-C76820472C92}" type="datetimeFigureOut">
              <a:rPr lang="nl-NL" smtClean="0"/>
              <a:pPr/>
              <a:t>12-06-2013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A336-AA96-6047-9942-E58CF5295E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3/Nema_17_Stepper_Motor.jpg" TargetMode="External"/><Relationship Id="rId4" Type="http://schemas.openxmlformats.org/officeDocument/2006/relationships/hyperlink" Target="http://i00.i.aliimg.com/img/pb/314/013/455/455013314_909.jpg" TargetMode="External"/><Relationship Id="rId5" Type="http://schemas.openxmlformats.org/officeDocument/2006/relationships/hyperlink" Target="http://cdn2.bigcommerce.com/server500/810ec/products/2643/images/15574/11050-04__59142__56279.1368471949.1280.1280.jpg" TargetMode="External"/><Relationship Id="rId6" Type="http://schemas.openxmlformats.org/officeDocument/2006/relationships/hyperlink" Target="http://www.msbs.net/portals/0/images/MonocrystallineSolarPanel.jpg" TargetMode="External"/><Relationship Id="rId7" Type="http://schemas.openxmlformats.org/officeDocument/2006/relationships/hyperlink" Target="http://hifiduino.files.wordpress.com/2010/09/dsc_5386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made-in-china.com/2f0j00vZkEaowqAfcB/Color-LED-Plexiglass-Sheet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layout voorpa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06095" y="3856400"/>
            <a:ext cx="4004590" cy="173060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Project </a:t>
            </a:r>
            <a:r>
              <a:rPr lang="pl-PL" dirty="0" err="1" smtClean="0"/>
              <a:t>follows</a:t>
            </a:r>
            <a:r>
              <a:rPr lang="pl-PL" dirty="0" smtClean="0"/>
              <a:t> m</a:t>
            </a:r>
            <a:r>
              <a:rPr lang="en-US" dirty="0" err="1" smtClean="0"/>
              <a:t>arketing,sustainability</a:t>
            </a:r>
            <a:r>
              <a:rPr lang="en-US" dirty="0" smtClean="0"/>
              <a:t> </a:t>
            </a:r>
            <a:r>
              <a:rPr lang="en-US" dirty="0"/>
              <a:t>and ethical </a:t>
            </a:r>
            <a:r>
              <a:rPr lang="pl-PL" dirty="0" err="1" smtClean="0"/>
              <a:t>assumptions</a:t>
            </a:r>
            <a:r>
              <a:rPr lang="pl-PL" dirty="0" smtClean="0"/>
              <a:t> </a:t>
            </a:r>
            <a:r>
              <a:rPr lang="pl-PL" dirty="0" smtClean="0">
                <a:sym typeface="Wingdings"/>
              </a:rPr>
              <a:t>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pic>
        <p:nvPicPr>
          <p:cNvPr id="1028" name="Picture 4" descr="G:\IFE\Sem VI Porto\PROJECT\final presentation\arduino_1_600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1359" y="2000310"/>
            <a:ext cx="1747031" cy="174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IFE\Sem VI Porto\PROJECT\final presentation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169" y="4902304"/>
            <a:ext cx="1565031" cy="1369402"/>
          </a:xfrm>
          <a:prstGeom prst="rect">
            <a:avLst/>
          </a:prstGeom>
          <a:noFill/>
        </p:spPr>
      </p:pic>
      <p:pic>
        <p:nvPicPr>
          <p:cNvPr id="1032" name="Picture 8" descr="G:\IFE\Sem VI Porto\PROJECT\final presentation\pobra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1126" y="3556772"/>
            <a:ext cx="1552722" cy="1505051"/>
          </a:xfrm>
          <a:prstGeom prst="rect">
            <a:avLst/>
          </a:prstGeom>
          <a:noFill/>
        </p:spPr>
      </p:pic>
      <p:pic>
        <p:nvPicPr>
          <p:cNvPr id="1033" name="Picture 9" descr="G:\IFE\Sem VI Porto\PROJECT\Sustainability\LCA_graphic_for_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0356" y="5061823"/>
            <a:ext cx="1961220" cy="1589905"/>
          </a:xfrm>
          <a:prstGeom prst="rect">
            <a:avLst/>
          </a:prstGeom>
          <a:noFill/>
        </p:spPr>
      </p:pic>
      <p:pic>
        <p:nvPicPr>
          <p:cNvPr id="1026" name="Picture 2" descr="C:\Users\Ola\Dropbox\Team 1 - ISEP\Pictures\algenrenders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1576" y="1304920"/>
            <a:ext cx="1854373" cy="139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1726331" y="1200091"/>
            <a:ext cx="4607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Prototype</a:t>
            </a:r>
            <a:r>
              <a:rPr lang="pl-PL" sz="2800" dirty="0" smtClean="0"/>
              <a:t> </a:t>
            </a:r>
            <a:r>
              <a:rPr lang="pl-PL" sz="2800" dirty="0" err="1" smtClean="0"/>
              <a:t>built</a:t>
            </a:r>
            <a:r>
              <a:rPr lang="pl-PL" sz="2800" dirty="0" smtClean="0"/>
              <a:t> </a:t>
            </a:r>
            <a:r>
              <a:rPr lang="pl-PL" sz="2800" dirty="0" smtClean="0">
                <a:sym typeface="Wingdings"/>
              </a:rPr>
              <a:t></a:t>
            </a:r>
          </a:p>
          <a:p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08391" y="2832141"/>
            <a:ext cx="453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ym typeface="Wingdings"/>
              </a:rPr>
              <a:t> </a:t>
            </a:r>
            <a:r>
              <a:rPr lang="pl-PL" sz="2400" dirty="0" smtClean="0">
                <a:sym typeface="Wingdings"/>
              </a:rPr>
              <a:t>Electronic devices </a:t>
            </a:r>
            <a:r>
              <a:rPr lang="pl-PL" sz="2400" dirty="0" err="1" smtClean="0">
                <a:sym typeface="Wingdings"/>
              </a:rPr>
              <a:t>programmed</a:t>
            </a:r>
            <a:r>
              <a:rPr lang="pl-PL" sz="2400" dirty="0" smtClean="0">
                <a:sym typeface="Wingdings"/>
              </a:rPr>
              <a:t> 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perspectives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87436" y="1600200"/>
            <a:ext cx="579936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Charging the algae:</a:t>
            </a:r>
            <a:br>
              <a:rPr lang="en-GB" dirty="0" smtClean="0"/>
            </a:br>
            <a:r>
              <a:rPr lang="en-GB" dirty="0" smtClean="0"/>
              <a:t>Capacitor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Mechanical solution</a:t>
            </a:r>
          </a:p>
          <a:p>
            <a:endParaRPr lang="en-GB" dirty="0" smtClean="0"/>
          </a:p>
          <a:p>
            <a:r>
              <a:rPr lang="en-GB" dirty="0" smtClean="0"/>
              <a:t>Water recovery system</a:t>
            </a:r>
          </a:p>
          <a:p>
            <a:endParaRPr lang="en-GB" dirty="0" smtClean="0"/>
          </a:p>
          <a:p>
            <a:r>
              <a:rPr lang="en-GB" dirty="0" smtClean="0"/>
              <a:t>Bio diesel</a:t>
            </a:r>
            <a:endParaRPr lang="en-GB" dirty="0"/>
          </a:p>
        </p:txBody>
      </p:sp>
      <p:pic>
        <p:nvPicPr>
          <p:cNvPr id="4" name="Afbeelding 3" descr="capacitor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865" y="1165977"/>
            <a:ext cx="2264615" cy="1743754"/>
          </a:xfrm>
          <a:prstGeom prst="rect">
            <a:avLst/>
          </a:prstGeom>
        </p:spPr>
      </p:pic>
      <p:pic>
        <p:nvPicPr>
          <p:cNvPr id="5" name="Afbeelding 4" descr="sp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54" y="2909731"/>
            <a:ext cx="1869845" cy="1441275"/>
          </a:xfrm>
          <a:prstGeom prst="rect">
            <a:avLst/>
          </a:prstGeom>
        </p:spPr>
      </p:pic>
      <p:pic>
        <p:nvPicPr>
          <p:cNvPr id="6" name="Afbeelding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65" y="4737100"/>
            <a:ext cx="2132807" cy="2034066"/>
          </a:xfrm>
          <a:prstGeom prst="rect">
            <a:avLst/>
          </a:prstGeom>
        </p:spPr>
      </p:pic>
      <p:pic>
        <p:nvPicPr>
          <p:cNvPr id="7" name="Afbeelding 6" descr="images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292" y="4727897"/>
            <a:ext cx="1770833" cy="20432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4870" y="1606623"/>
            <a:ext cx="5831929" cy="451954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Lower power consumption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Power tank -&gt;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parts -&gt;</a:t>
            </a:r>
          </a:p>
          <a:p>
            <a:endParaRPr lang="nl-NL" dirty="0"/>
          </a:p>
        </p:txBody>
      </p:sp>
      <p:pic>
        <p:nvPicPr>
          <p:cNvPr id="4" name="Afbeelding 3" descr="bo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77" y="1128974"/>
            <a:ext cx="1628253" cy="1628253"/>
          </a:xfrm>
          <a:prstGeom prst="rect">
            <a:avLst/>
          </a:prstGeom>
        </p:spPr>
      </p:pic>
      <p:pic>
        <p:nvPicPr>
          <p:cNvPr id="5" name="Afbeelding 4" descr="groot_Zonnestraal.jpg"/>
          <p:cNvPicPr>
            <a:picLocks noChangeAspect="1"/>
          </p:cNvPicPr>
          <p:nvPr/>
        </p:nvPicPr>
        <p:blipFill>
          <a:blip r:embed="rId3"/>
          <a:srcRect b="23436"/>
          <a:stretch>
            <a:fillRect/>
          </a:stretch>
        </p:blipFill>
        <p:spPr>
          <a:xfrm>
            <a:off x="5667569" y="3300015"/>
            <a:ext cx="1243877" cy="1042209"/>
          </a:xfrm>
          <a:prstGeom prst="rect">
            <a:avLst/>
          </a:prstGeom>
        </p:spPr>
      </p:pic>
      <p:pic>
        <p:nvPicPr>
          <p:cNvPr id="6" name="Afbeelding 5" descr="sxc.hu-solar-pa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62" y="4562049"/>
            <a:ext cx="1530633" cy="1147975"/>
          </a:xfrm>
          <a:prstGeom prst="rect">
            <a:avLst/>
          </a:prstGeom>
        </p:spPr>
      </p:pic>
      <p:pic>
        <p:nvPicPr>
          <p:cNvPr id="7" name="Afbeelding 6" descr="int-es-2.5-constellation-.2-overview-1-316x2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56" y="2500392"/>
            <a:ext cx="1958528" cy="13821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2046" y="1600200"/>
            <a:ext cx="645195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Parts:                                       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=&gt; Source: </a:t>
            </a:r>
          </a:p>
          <a:p>
            <a:pPr lvl="1"/>
            <a:r>
              <a:rPr lang="en-GB" dirty="0" smtClean="0"/>
              <a:t>Local suppliers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School</a:t>
            </a:r>
          </a:p>
        </p:txBody>
      </p:sp>
      <p:pic>
        <p:nvPicPr>
          <p:cNvPr id="4" name="Afbeelding 3" descr="eur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66" y="1194112"/>
            <a:ext cx="1856578" cy="1810164"/>
          </a:xfrm>
          <a:prstGeom prst="rect">
            <a:avLst/>
          </a:prstGeom>
        </p:spPr>
      </p:pic>
      <p:pic>
        <p:nvPicPr>
          <p:cNvPr id="7" name="Afbeelding 6" descr="262px-LocalFregPorto-Sé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80" y="3116318"/>
            <a:ext cx="3327400" cy="1663700"/>
          </a:xfrm>
          <a:prstGeom prst="rect">
            <a:avLst/>
          </a:prstGeom>
        </p:spPr>
      </p:pic>
      <p:pic>
        <p:nvPicPr>
          <p:cNvPr id="8" name="Afbeelding 7" descr="imageskh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87" y="4917568"/>
            <a:ext cx="1750785" cy="1758601"/>
          </a:xfrm>
          <a:prstGeom prst="rect">
            <a:avLst/>
          </a:prstGeom>
        </p:spPr>
      </p:pic>
      <p:pic>
        <p:nvPicPr>
          <p:cNvPr id="9" name="Afbeelding 8" descr="low-price-advertis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73" y="1020422"/>
            <a:ext cx="2607987" cy="20304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0856" y="1600200"/>
            <a:ext cx="575594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Functions:</a:t>
            </a:r>
          </a:p>
          <a:p>
            <a:pPr lvl="1"/>
            <a:r>
              <a:rPr lang="en-GB" dirty="0" smtClean="0"/>
              <a:t>Not overheating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Alarm: end process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err="1" smtClean="0"/>
              <a:t>Arduino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Ethics, marketing </a:t>
            </a:r>
            <a:br>
              <a:rPr lang="en-GB" dirty="0" smtClean="0"/>
            </a:br>
            <a:r>
              <a:rPr lang="en-GB" dirty="0" smtClean="0"/>
              <a:t>and sustainability</a:t>
            </a:r>
          </a:p>
          <a:p>
            <a:endParaRPr lang="nl-NL" dirty="0"/>
          </a:p>
        </p:txBody>
      </p:sp>
      <p:pic>
        <p:nvPicPr>
          <p:cNvPr id="4" name="Afbeelding 3" descr="overheat-car-mainte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984" y="1600200"/>
            <a:ext cx="2361816" cy="1569624"/>
          </a:xfrm>
          <a:prstGeom prst="rect">
            <a:avLst/>
          </a:prstGeom>
        </p:spPr>
      </p:pic>
      <p:pic>
        <p:nvPicPr>
          <p:cNvPr id="5" name="Afbeelding 4" descr="end_key.jpg"/>
          <p:cNvPicPr>
            <a:picLocks noChangeAspect="1"/>
          </p:cNvPicPr>
          <p:nvPr/>
        </p:nvPicPr>
        <p:blipFill>
          <a:blip r:embed="rId3"/>
          <a:srcRect l="23805" t="20056" r="21855"/>
          <a:stretch>
            <a:fillRect/>
          </a:stretch>
        </p:blipFill>
        <p:spPr>
          <a:xfrm>
            <a:off x="7343904" y="3321647"/>
            <a:ext cx="1502811" cy="1617634"/>
          </a:xfrm>
          <a:prstGeom prst="rect">
            <a:avLst/>
          </a:prstGeom>
        </p:spPr>
      </p:pic>
      <p:pic>
        <p:nvPicPr>
          <p:cNvPr id="6" name="Afbeelding 5" descr="ardui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989" y="4939281"/>
            <a:ext cx="2225726" cy="18456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DEMO</a:t>
            </a:r>
            <a:endParaRPr lang="nl-NL" dirty="0"/>
          </a:p>
        </p:txBody>
      </p:sp>
      <p:pic>
        <p:nvPicPr>
          <p:cNvPr id="6" name="Afbeelding 5" descr="zdjęcie 3.JPG"/>
          <p:cNvPicPr>
            <a:picLocks noChangeAspect="1"/>
          </p:cNvPicPr>
          <p:nvPr/>
        </p:nvPicPr>
        <p:blipFill>
          <a:blip r:embed="rId2"/>
          <a:srcRect l="26056" r="13287"/>
          <a:stretch>
            <a:fillRect/>
          </a:stretch>
        </p:blipFill>
        <p:spPr>
          <a:xfrm rot="5400000">
            <a:off x="3591435" y="1022747"/>
            <a:ext cx="4809013" cy="594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33734" y="1600200"/>
            <a:ext cx="5853065" cy="4525963"/>
          </a:xfrm>
        </p:spPr>
        <p:txBody>
          <a:bodyPr>
            <a:normAutofit/>
          </a:bodyPr>
          <a:lstStyle/>
          <a:p>
            <a:r>
              <a:rPr lang="pl-PL" sz="1400" dirty="0">
                <a:hlinkClick r:id="rId2"/>
              </a:rPr>
              <a:t>http://</a:t>
            </a:r>
            <a:r>
              <a:rPr lang="pl-PL" sz="1400" dirty="0" smtClean="0">
                <a:hlinkClick r:id="rId2"/>
              </a:rPr>
              <a:t>image.made-in-china.com/2f0j00vZkEaowqAfcB/Color-LED-Plexiglass-Sheet.jpg</a:t>
            </a:r>
            <a:endParaRPr lang="pl-PL" sz="1400" dirty="0" smtClean="0"/>
          </a:p>
          <a:p>
            <a:r>
              <a:rPr lang="pl-PL" sz="1400" dirty="0">
                <a:hlinkClick r:id="rId3"/>
              </a:rPr>
              <a:t>http://</a:t>
            </a:r>
            <a:r>
              <a:rPr lang="pl-PL" sz="1400" dirty="0" smtClean="0">
                <a:hlinkClick r:id="rId3"/>
              </a:rPr>
              <a:t>upload.wikimedia.org/wikipedia/commons/8/83/Nema_17_Stepper_Motor.jpg</a:t>
            </a:r>
            <a:endParaRPr lang="pl-PL" sz="1400" dirty="0" smtClean="0"/>
          </a:p>
          <a:p>
            <a:r>
              <a:rPr lang="pl-PL" sz="1400" dirty="0">
                <a:hlinkClick r:id="rId4"/>
              </a:rPr>
              <a:t>http://</a:t>
            </a:r>
            <a:r>
              <a:rPr lang="pl-PL" sz="1400" dirty="0" smtClean="0">
                <a:hlinkClick r:id="rId4"/>
              </a:rPr>
              <a:t>i00.i.aliimg.com/img/pb/314/013/455/455013314_909.jpg</a:t>
            </a:r>
            <a:endParaRPr lang="pl-PL" sz="1400" dirty="0" smtClean="0"/>
          </a:p>
          <a:p>
            <a:r>
              <a:rPr lang="pl-PL" sz="1400" dirty="0">
                <a:hlinkClick r:id="rId5"/>
              </a:rPr>
              <a:t>http://cdn2.bigcommerce.com/server500/810ec/products/2643/images/15574/11050-04__59142__</a:t>
            </a:r>
            <a:r>
              <a:rPr lang="pl-PL" sz="1400" dirty="0" smtClean="0">
                <a:hlinkClick r:id="rId5"/>
              </a:rPr>
              <a:t>56279.1368471949.1280.1280.jpg</a:t>
            </a:r>
            <a:endParaRPr lang="pl-PL" sz="1400" dirty="0" smtClean="0"/>
          </a:p>
          <a:p>
            <a:r>
              <a:rPr lang="pl-PL" sz="1400" dirty="0">
                <a:hlinkClick r:id="rId6"/>
              </a:rPr>
              <a:t>http://</a:t>
            </a:r>
            <a:r>
              <a:rPr lang="pl-PL" sz="1400" dirty="0" smtClean="0">
                <a:hlinkClick r:id="rId6"/>
              </a:rPr>
              <a:t>www.msbs.net/portals/0/images/MonocrystallineSolarPanel.jpg</a:t>
            </a:r>
            <a:endParaRPr lang="pl-PL" sz="1400" dirty="0" smtClean="0"/>
          </a:p>
          <a:p>
            <a:r>
              <a:rPr lang="pl-PL" sz="1400">
                <a:hlinkClick r:id="rId7"/>
              </a:rPr>
              <a:t>http://hifiduino.files.wordpress.com/2010/09/dsc_53861.jpg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ayout laatste pa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6841" y="1600200"/>
            <a:ext cx="5679959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Problem</a:t>
            </a:r>
          </a:p>
          <a:p>
            <a:r>
              <a:rPr lang="en-GB" dirty="0" smtClean="0"/>
              <a:t>Objectives</a:t>
            </a:r>
          </a:p>
          <a:p>
            <a:r>
              <a:rPr lang="en-GB" dirty="0" smtClean="0"/>
              <a:t>State of the art</a:t>
            </a:r>
          </a:p>
          <a:p>
            <a:r>
              <a:rPr lang="en-GB" dirty="0" smtClean="0"/>
              <a:t>Project development</a:t>
            </a:r>
          </a:p>
          <a:p>
            <a:r>
              <a:rPr lang="en-GB" dirty="0" smtClean="0"/>
              <a:t>Results </a:t>
            </a:r>
          </a:p>
          <a:p>
            <a:r>
              <a:rPr lang="en-GB" dirty="0" smtClean="0"/>
              <a:t>Future perspectives</a:t>
            </a:r>
          </a:p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Demo</a:t>
            </a:r>
          </a:p>
          <a:p>
            <a:r>
              <a:rPr lang="en-GB" dirty="0" smtClean="0"/>
              <a:t>References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4016" y="1600200"/>
            <a:ext cx="5842784" cy="4525963"/>
          </a:xfrm>
        </p:spPr>
        <p:txBody>
          <a:bodyPr/>
          <a:lstStyle/>
          <a:p>
            <a:r>
              <a:rPr lang="en-US" dirty="0" smtClean="0"/>
              <a:t>Drying </a:t>
            </a:r>
            <a:r>
              <a:rPr lang="en-US" dirty="0"/>
              <a:t>algae with the use of solar power</a:t>
            </a:r>
            <a:r>
              <a:rPr lang="en-US" dirty="0" smtClean="0"/>
              <a:t>  </a:t>
            </a:r>
          </a:p>
          <a:p>
            <a:r>
              <a:rPr lang="en-US" dirty="0" smtClean="0"/>
              <a:t>Diminish </a:t>
            </a:r>
            <a:r>
              <a:rPr lang="en-US" dirty="0"/>
              <a:t>energy usage</a:t>
            </a:r>
            <a:r>
              <a:rPr lang="en-GB" dirty="0" smtClean="0"/>
              <a:t> </a:t>
            </a:r>
            <a:endParaRPr lang="nl-NL" dirty="0"/>
          </a:p>
        </p:txBody>
      </p:sp>
      <p:pic>
        <p:nvPicPr>
          <p:cNvPr id="5" name="Bild 4" descr="probl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19036" y="3957718"/>
            <a:ext cx="2350618" cy="216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6580" y="1600200"/>
            <a:ext cx="5810219" cy="4525963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/>
              <a:t>prototype suitable for future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Incorporating </a:t>
            </a:r>
            <a:r>
              <a:rPr lang="en-US" dirty="0"/>
              <a:t>control process (not to damage algae)</a:t>
            </a:r>
            <a:endParaRPr lang="en-GB" dirty="0"/>
          </a:p>
          <a:p>
            <a:endParaRPr lang="nl-NL" dirty="0"/>
          </a:p>
        </p:txBody>
      </p:sp>
      <p:pic>
        <p:nvPicPr>
          <p:cNvPr id="4" name="Bild 3" descr="Objectiv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9434" y="4346089"/>
            <a:ext cx="3344070" cy="178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732540" y="4024691"/>
            <a:ext cx="3212283" cy="21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dn2.bigcommerce.com/server500/810ec/products/2643/images/15574/11050-04__59142__56279.1368471949.1280.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92063" y="1342356"/>
            <a:ext cx="2127565" cy="21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0.i.aliimg.com/img/pb/314/013/455/455013314_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60551" y="1513600"/>
            <a:ext cx="2956260" cy="17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.made-in-china.com/2f0j00vZkEaowqAfcB/Color-LED-Plexiglass-She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804781" y="4031489"/>
            <a:ext cx="2702127" cy="21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of the art</a:t>
            </a:r>
            <a:endParaRPr lang="nl-NL" dirty="0"/>
          </a:p>
        </p:txBody>
      </p:sp>
      <p:sp>
        <p:nvSpPr>
          <p:cNvPr id="4" name="AutoShape 2" descr="http://hifiduino.files.wordpress.com/2010/09/dsc_538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267186" y="2581779"/>
            <a:ext cx="3858064" cy="23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484177" y="4213052"/>
            <a:ext cx="2929190" cy="20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sbs.net/portals/0/images/MonocrystallineSolarPan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509477" y="1509302"/>
            <a:ext cx="2878591" cy="22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nl-NL" dirty="0"/>
          </a:p>
        </p:txBody>
      </p:sp>
      <p:pic>
        <p:nvPicPr>
          <p:cNvPr id="1026" name="Picture 2" descr="C:\Users\Ola\Dropbox\Team 1 - ISEP\Pictures\algenrenders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0659" y="1417638"/>
            <a:ext cx="6176962" cy="463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pic>
        <p:nvPicPr>
          <p:cNvPr id="1026" name="Picture 2" descr="C:\Users\Ola\Dropbox\Team 1 - ISEP\Charts\Flowchart_Solar_Dry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1162" y="1159697"/>
            <a:ext cx="5036235" cy="5698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pic>
        <p:nvPicPr>
          <p:cNvPr id="1026" name="Picture 2" descr="C:\Users\Ola\Dropbox\Team 1 - ISEP\electrical chart\ele updat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976" y="1192237"/>
            <a:ext cx="7773024" cy="549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250</Words>
  <Application>Microsoft Macintosh PowerPoint</Application>
  <PresentationFormat>Diavoorstelling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Contents</vt:lpstr>
      <vt:lpstr>Problem</vt:lpstr>
      <vt:lpstr>Objectives</vt:lpstr>
      <vt:lpstr>State of the art</vt:lpstr>
      <vt:lpstr>State of the art</vt:lpstr>
      <vt:lpstr>Project development</vt:lpstr>
      <vt:lpstr>Project development</vt:lpstr>
      <vt:lpstr>Project development</vt:lpstr>
      <vt:lpstr>Results</vt:lpstr>
      <vt:lpstr>Future perspectives</vt:lpstr>
      <vt:lpstr>Conclusions</vt:lpstr>
      <vt:lpstr>Conclusions</vt:lpstr>
      <vt:lpstr>Conclusions</vt:lpstr>
      <vt:lpstr>DEMO</vt:lpstr>
      <vt:lpstr>References</vt:lpstr>
      <vt:lpstr>Dia 17</vt:lpstr>
    </vt:vector>
  </TitlesOfParts>
  <Company>VVA&amp;co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Alex Verbraeken</dc:creator>
  <cp:lastModifiedBy>Alex Verbraeken</cp:lastModifiedBy>
  <cp:revision>19</cp:revision>
  <dcterms:created xsi:type="dcterms:W3CDTF">2013-06-12T18:06:23Z</dcterms:created>
  <dcterms:modified xsi:type="dcterms:W3CDTF">2013-06-12T19:27:59Z</dcterms:modified>
</cp:coreProperties>
</file>